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Mtra. Paola López Rodas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Guanajuato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9511428341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4777169352 Ext. 61600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prodas@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50266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Criminalística.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33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Guanajuato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16/06/2023 -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Oaxaca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16/01/2023 – 15/06/2023: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Chiapas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16/01/2022 – 15/01/2023: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01/06/2019 -15/01/2022: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Representante Federal Zona Sur.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16/03/2015 – 31/05/2019: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Delegada Local Cuauhtémoc.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16/04/2012 – 15/03/2015: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Delegada Local Suchiate II.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20 años de experiencia en la Administración Pública,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  <a:endParaRPr lang="es-MX" sz="1400" b="1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Secretaria Técnica del Consejo Municipal de Suchiate en Proceso Electoral y Auxiliar Jurídico.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Electoral de Chiapas.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Auxiliar Jurídico.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Centro de Reinserción Social para Sentenciados </a:t>
            </a:r>
            <a:r>
              <a:rPr lang="es-MX" sz="1400" b="1" baseline="0" dirty="0" err="1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N°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03.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Analista “B”. </a:t>
            </a:r>
            <a:r>
              <a:rPr lang="es-MX" sz="14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Fiscalía General del Estado de Chiapas.</a:t>
            </a:r>
          </a:p>
        </p:txBody>
      </p:sp>
      <p:pic>
        <p:nvPicPr>
          <p:cNvPr id="11" name="Picture 2" descr="W:\SDCO_Zona Sur\SUR\CV TITULARES DE LAS O R\SEMBLANZAS CURRICULARES TOR -JUNIO 2024\FOTOS\GUANAJUATO -PAOLA LOPEZ RODAS.jpg">
            <a:extLst>
              <a:ext uri="{FF2B5EF4-FFF2-40B4-BE49-F238E27FC236}">
                <a16:creationId xmlns:a16="http://schemas.microsoft.com/office/drawing/2014/main" id="{F8655024-E119-43E3-81FD-F97DF990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42391</TotalTime>
  <Words>221</Words>
  <Application>Microsoft Office PowerPoint</Application>
  <PresentationFormat>Panorámica</PresentationFormat>
  <Paragraphs>27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Calibri</vt:lpstr>
      <vt:lpstr>MadrePatria</vt:lpstr>
      <vt:lpstr>Montserrat</vt:lpstr>
      <vt:lpstr>Montserrat SemiBold</vt:lpstr>
      <vt:lpstr>Wingdings</vt:lpstr>
      <vt:lpstr>Geomanist Light</vt:lpstr>
      <vt:lpstr>Geomanist Bold</vt:lpstr>
      <vt:lpstr>Arial</vt:lpstr>
      <vt:lpstr>Geomanist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2568</cp:revision>
  <cp:lastPrinted>2024-11-06T00:49:20Z</cp:lastPrinted>
  <dcterms:created xsi:type="dcterms:W3CDTF">2018-12-04T03:27:02Z</dcterms:created>
  <dcterms:modified xsi:type="dcterms:W3CDTF">2024-11-14T16:29:27Z</dcterms:modified>
</cp:coreProperties>
</file>